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DFF13"/>
    <a:srgbClr val="110092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9" d="100"/>
          <a:sy n="59" d="100"/>
        </p:scale>
        <p:origin x="-1464" y="-84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1DF6BA9C-8865-47C2-86DA-D243F604D991}" type="datetimeFigureOut">
              <a:rPr lang="en-US" smtClean="0"/>
              <a:pPr/>
              <a:t>6/9/2011</a:t>
            </a:fld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0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4" name="Rectangle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Rectangle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8" name="Straight Connector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Straight Connector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7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a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a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a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5F3E7E76-133C-4162-B93E-87FC856A142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F6BA9C-8865-47C2-86DA-D243F604D991}" type="datetimeFigureOut">
              <a:rPr lang="en-US" smtClean="0"/>
              <a:pPr/>
              <a:t>6/9/2011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3E7E76-133C-4162-B93E-87FC856A142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F6BA9C-8865-47C2-86DA-D243F604D991}" type="datetimeFigureOut">
              <a:rPr lang="en-US" smtClean="0"/>
              <a:pPr/>
              <a:t>6/9/2011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3E7E76-133C-4162-B93E-87FC856A142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1DF6BA9C-8865-47C2-86DA-D243F604D991}" type="datetimeFigureOut">
              <a:rPr lang="en-US" smtClean="0"/>
              <a:pPr/>
              <a:t>6/9/2011</a:t>
            </a:fld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5F3E7E76-133C-4162-B93E-87FC856A142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1DF6BA9C-8865-47C2-86DA-D243F604D991}" type="datetimeFigureOut">
              <a:rPr lang="en-US" smtClean="0"/>
              <a:pPr/>
              <a:t>6/9/2011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9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Rectangle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Straight Connector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8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a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a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Straight Connector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5F3E7E76-133C-4162-B93E-87FC856A142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F6BA9C-8865-47C2-86DA-D243F604D991}" type="datetimeFigureOut">
              <a:rPr lang="en-US" smtClean="0"/>
              <a:pPr/>
              <a:t>6/9/2011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3E7E76-133C-4162-B93E-87FC856A142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F6BA9C-8865-47C2-86DA-D243F604D991}" type="datetimeFigureOut">
              <a:rPr lang="en-US" smtClean="0"/>
              <a:pPr/>
              <a:t>6/9/2011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3E7E76-133C-4162-B93E-87FC856A142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1DF6BA9C-8865-47C2-86DA-D243F604D991}" type="datetimeFigureOut">
              <a:rPr lang="en-US" smtClean="0"/>
              <a:pPr/>
              <a:t>6/9/2011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5F3E7E76-133C-4162-B93E-87FC856A142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F6BA9C-8865-47C2-86DA-D243F604D991}" type="datetimeFigureOut">
              <a:rPr lang="en-US" smtClean="0"/>
              <a:pPr/>
              <a:t>6/9/2011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3E7E76-133C-4162-B93E-87FC856A142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2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4" name="Ova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1DF6BA9C-8865-47C2-86DA-D243F604D991}" type="datetimeFigureOut">
              <a:rPr lang="en-US" smtClean="0"/>
              <a:pPr/>
              <a:t>6/9/2011</a:t>
            </a:fld>
            <a:endParaRPr lang="en-US" dirty="0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5F3E7E76-133C-4162-B93E-87FC856A142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9" name="Straight Connector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1DF6BA9C-8865-47C2-86DA-D243F604D991}" type="datetimeFigureOut">
              <a:rPr lang="en-US" smtClean="0"/>
              <a:pPr/>
              <a:t>6/9/2011</a:t>
            </a:fld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5F3E7E76-133C-4162-B93E-87FC856A142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1DF6BA9C-8865-47C2-86DA-D243F604D991}" type="datetimeFigureOut">
              <a:rPr lang="en-US" smtClean="0"/>
              <a:pPr/>
              <a:t>6/9/2011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5F3E7E76-133C-4162-B93E-87FC856A142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743200" y="609600"/>
            <a:ext cx="5105400" cy="1754326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Life as a soldier </a:t>
            </a:r>
            <a:endParaRPr lang="en-US" sz="54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pic>
        <p:nvPicPr>
          <p:cNvPr id="5" name="Picture 4" descr="civil_war_tent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743200" y="2362200"/>
            <a:ext cx="5105400" cy="425024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6934200" cy="4648200"/>
          </a:xfrm>
        </p:spPr>
        <p:style>
          <a:lnRef idx="2">
            <a:schemeClr val="accent3"/>
          </a:lnRef>
          <a:fillRef idx="1001">
            <a:schemeClr val="dk2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>
              <a:buNone/>
            </a:pPr>
            <a:endParaRPr lang="en-US" dirty="0" smtClean="0">
              <a:solidFill>
                <a:srgbClr val="FFFF00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en-US" dirty="0" smtClean="0">
                <a:solidFill>
                  <a:srgbClr val="FFFF00"/>
                </a:solidFill>
              </a:rPr>
              <a:t>They would just sit at the camps waiting until they received orders, even then they would stay at the camp preparing for a upcoming battle.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>
                <a:solidFill>
                  <a:srgbClr val="FFFF00"/>
                </a:solidFill>
              </a:rPr>
              <a:t>The drum, and bugle corps also played an important part by beating out patterns that meant to retreat or to charge the enemy. </a:t>
            </a:r>
          </a:p>
        </p:txBody>
      </p:sp>
      <p:sp>
        <p:nvSpPr>
          <p:cNvPr id="4" name="Rectangle 3"/>
          <p:cNvSpPr/>
          <p:nvPr/>
        </p:nvSpPr>
        <p:spPr>
          <a:xfrm>
            <a:off x="1078845" y="304800"/>
            <a:ext cx="668644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en-US" sz="54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What they did!</a:t>
            </a:r>
            <a:endParaRPr lang="en-US" sz="54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pic>
        <p:nvPicPr>
          <p:cNvPr id="2050" name="Picture 2" descr="http://www.old-picture.com/civil-war/pictures/Drummer-Bo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96200" y="0"/>
            <a:ext cx="1447800" cy="1160940"/>
          </a:xfrm>
          <a:prstGeom prst="rect">
            <a:avLst/>
          </a:prstGeom>
          <a:noFill/>
        </p:spPr>
      </p:pic>
      <p:pic>
        <p:nvPicPr>
          <p:cNvPr id="2052" name="Picture 4" descr="http://www.kidport.com/reflib/usahistory/civilwar/Images/Game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143000" cy="9144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Games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Rectangle 4"/>
          <p:cNvSpPr/>
          <p:nvPr/>
        </p:nvSpPr>
        <p:spPr>
          <a:xfrm>
            <a:off x="1066800" y="0"/>
            <a:ext cx="662940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There free time!</a:t>
            </a:r>
            <a:endParaRPr lang="en-US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371600" y="3505200"/>
            <a:ext cx="61722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110092"/>
                </a:solidFill>
              </a:rPr>
              <a:t>They would play chess, dice, and cards to pass time, waiting to get orders.</a:t>
            </a:r>
            <a:endParaRPr lang="en-US" sz="2800" dirty="0">
              <a:solidFill>
                <a:srgbClr val="110092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914400" y="5410200"/>
            <a:ext cx="7315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They spent most of the free time drilling and preparing for battle.</a:t>
            </a:r>
            <a:endParaRPr lang="en-US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               </a:t>
            </a:r>
            <a:endParaRPr lang="en-US" dirty="0"/>
          </a:p>
        </p:txBody>
      </p:sp>
      <p:pic>
        <p:nvPicPr>
          <p:cNvPr id="1026" name="Picture 2" descr="C:\Users\15jpecht\AppData\Local\Microsoft\Windows\Temporary Internet Files\Content.IE5\5373O3N9\MC900149430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28600"/>
            <a:ext cx="3108325" cy="2173287"/>
          </a:xfrm>
          <a:prstGeom prst="rect">
            <a:avLst/>
          </a:prstGeom>
          <a:noFill/>
        </p:spPr>
      </p:pic>
      <p:pic>
        <p:nvPicPr>
          <p:cNvPr id="1027" name="Picture 3" descr="C:\Users\15jpecht\AppData\Local\Microsoft\Windows\Temporary Internet Files\Content.IE5\5373O3N9\MC900149430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81800" y="0"/>
            <a:ext cx="3108356" cy="2172832"/>
          </a:xfrm>
          <a:prstGeom prst="rect">
            <a:avLst/>
          </a:prstGeom>
          <a:noFill/>
        </p:spPr>
      </p:pic>
      <p:sp>
        <p:nvSpPr>
          <p:cNvPr id="8" name="Rectangle 7"/>
          <p:cNvSpPr/>
          <p:nvPr/>
        </p:nvSpPr>
        <p:spPr>
          <a:xfrm>
            <a:off x="2133600" y="533400"/>
            <a:ext cx="488787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sym typeface="Wingdings" pitchFamily="2" charset="2"/>
              </a:rPr>
              <a:t></a:t>
            </a:r>
            <a:r>
              <a:rPr lang="en-US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The food</a:t>
            </a:r>
            <a:r>
              <a:rPr lang="en-US" sz="5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sym typeface="Wingdings" pitchFamily="2" charset="2"/>
              </a:rPr>
              <a:t></a:t>
            </a:r>
            <a:endParaRPr lang="en-US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04800" y="3124200"/>
            <a:ext cx="8839200" cy="92333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They had 3 0r 4 cooks that way they could get all of the food cooked in time. </a:t>
            </a:r>
            <a:r>
              <a:rPr lang="en-US" smtClean="0">
                <a:solidFill>
                  <a:srgbClr val="FFFF00"/>
                </a:solidFill>
              </a:rPr>
              <a:t>They cooked </a:t>
            </a:r>
            <a:r>
              <a:rPr lang="en-US" dirty="0" smtClean="0">
                <a:solidFill>
                  <a:srgbClr val="FFFF00"/>
                </a:solidFill>
              </a:rPr>
              <a:t>in a pot that hung over a fire on two logs and 1 log that ran across the two vertical logs. </a:t>
            </a:r>
            <a:endParaRPr lang="en-US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Oriel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103</TotalTime>
  <Words>143</Words>
  <Application>Microsoft Office PowerPoint</Application>
  <PresentationFormat>On-screen Show (4:3)</PresentationFormat>
  <Paragraphs>11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Oriel</vt:lpstr>
      <vt:lpstr>Slide 1</vt:lpstr>
      <vt:lpstr>Slide 2</vt:lpstr>
      <vt:lpstr>Slide 3</vt:lpstr>
      <vt:lpstr>               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PVI Student</dc:creator>
  <cp:lastModifiedBy>PV</cp:lastModifiedBy>
  <cp:revision>15</cp:revision>
  <dcterms:created xsi:type="dcterms:W3CDTF">2011-05-31T16:53:32Z</dcterms:created>
  <dcterms:modified xsi:type="dcterms:W3CDTF">2011-06-09T19:06:31Z</dcterms:modified>
</cp:coreProperties>
</file>